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881"/>
    <a:srgbClr val="575756"/>
    <a:srgbClr val="C85997"/>
    <a:srgbClr val="406EB3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34" Type="http://schemas.openxmlformats.org/officeDocument/2006/relationships/image" Target="../media/image49.svg"/><Relationship Id="rId7" Type="http://schemas.openxmlformats.org/officeDocument/2006/relationships/image" Target="../media/image21.png"/><Relationship Id="rId12" Type="http://schemas.openxmlformats.org/officeDocument/2006/relationships/image" Target="../media/image27.svg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image" Target="../media/image18.pn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svg"/><Relationship Id="rId11" Type="http://schemas.openxmlformats.org/officeDocument/2006/relationships/image" Target="../media/image23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image" Target="../media/image43.svg"/><Relationship Id="rId10" Type="http://schemas.openxmlformats.org/officeDocument/2006/relationships/image" Target="../media/image25.svg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image" Target="../media/image19.svg"/><Relationship Id="rId9" Type="http://schemas.openxmlformats.org/officeDocument/2006/relationships/image" Target="../media/image22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31.png"/><Relationship Id="rId30" Type="http://schemas.openxmlformats.org/officeDocument/2006/relationships/image" Target="../media/image45.svg"/><Relationship Id="rId8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03322" y="476875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Business Owner</a:t>
            </a:r>
            <a:endParaRPr lang="en-US" sz="3733" u="sng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6644981" y="1297381"/>
            <a:ext cx="4341467" cy="13226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417517" y="511818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460" y="1047289"/>
            <a:ext cx="6889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44583" y="992007"/>
            <a:ext cx="367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596873" y="1361339"/>
            <a:ext cx="50669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s-ES" altLang="en-US" dirty="0">
                <a:latin typeface="Arial" panose="020B0604020202020204" pitchFamily="34" charset="0"/>
                <a:cs typeface="Arial" panose="020B0604020202020204" pitchFamily="34" charset="0"/>
              </a:rPr>
              <a:t>Son los dueños del negocio, es una persona o un grupo de personas, que poseen un alto conocimiento del valor comercial del negocio, y el retorno de inversión que se espera. 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Además </a:t>
            </a:r>
            <a:r>
              <a:rPr lang="es-ES" altLang="en-US" dirty="0">
                <a:latin typeface="Arial" panose="020B0604020202020204" pitchFamily="34" charset="0"/>
                <a:cs typeface="Arial" panose="020B0604020202020204" pitchFamily="34" charset="0"/>
              </a:rPr>
              <a:t>son los encargados de  conectar los Objetivos de los PI con los objetivos estratégicos de la organización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endParaRPr lang="es-E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Los Business </a:t>
            </a:r>
            <a:r>
              <a:rPr lang="es-E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se aseguran que la solución en construcción genere el valor esperado.</a:t>
            </a:r>
            <a:endParaRPr lang="es-E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27" y="1725125"/>
            <a:ext cx="3178941" cy="4385086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373322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8078083" y="177737"/>
            <a:ext cx="3957973" cy="1523472"/>
          </a:xfrm>
          <a:prstGeom prst="wedgeEllipseCallout">
            <a:avLst>
              <a:gd name="adj1" fmla="val -24087"/>
              <a:gd name="adj2" fmla="val 63198"/>
            </a:avLst>
          </a:prstGeom>
          <a:solidFill>
            <a:srgbClr val="632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Nuestros Business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Trabajan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sobre los valores y guiados por los Principios Ágiles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8" y="1378173"/>
            <a:ext cx="4152942" cy="5028206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115856" y="2898703"/>
            <a:ext cx="2437577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708479" y="4669009"/>
            <a:ext cx="2308269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708479" y="3795859"/>
            <a:ext cx="2308271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437578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7" y="4673519"/>
            <a:ext cx="2441485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751175" y="1993382"/>
            <a:ext cx="2446589" cy="808381"/>
            <a:chOff x="4735902" y="489802"/>
            <a:chExt cx="2158643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49369" y="504447"/>
              <a:ext cx="1445176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s-CO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Rectángulo 16"/>
          <p:cNvSpPr/>
          <p:nvPr/>
        </p:nvSpPr>
        <p:spPr>
          <a:xfrm>
            <a:off x="4708479" y="2893076"/>
            <a:ext cx="2308271" cy="80295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7" name="Rectángulo 6"/>
          <p:cNvSpPr/>
          <p:nvPr/>
        </p:nvSpPr>
        <p:spPr>
          <a:xfrm>
            <a:off x="5336273" y="2917920"/>
            <a:ext cx="172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Asistir a todas las sesiones y reuniones donde se requiera 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115855" y="1982088"/>
            <a:ext cx="2437578" cy="804867"/>
          </a:xfrm>
          <a:prstGeom prst="rect">
            <a:avLst/>
          </a:prstGeom>
          <a:solidFill>
            <a:srgbClr val="BA2F7D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10" name="Rectángulo 9"/>
          <p:cNvSpPr/>
          <p:nvPr/>
        </p:nvSpPr>
        <p:spPr>
          <a:xfrm>
            <a:off x="7811343" y="2925266"/>
            <a:ext cx="16782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Ayudar a gestionar dependencias externas y de negocio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68586" y="3789639"/>
            <a:ext cx="14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Tomar decisiones basado en el valor del negocio.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69072" y="4668090"/>
            <a:ext cx="156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Tener claro el alcance de la solución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13430" y="4691299"/>
            <a:ext cx="1676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Contribuir en la definición del MVP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345588" y="5683858"/>
            <a:ext cx="1785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021307" y="3831114"/>
            <a:ext cx="1409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Priorizar funcionalidades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Owner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191610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759161"/>
            <a:ext cx="470271" cy="47027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81" y="3006235"/>
            <a:ext cx="613047" cy="6130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47" y="2036515"/>
            <a:ext cx="666028" cy="66602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10" y="2063093"/>
            <a:ext cx="680100" cy="6801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48" y="3880857"/>
            <a:ext cx="685234" cy="61357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10" y="3892276"/>
            <a:ext cx="613047" cy="61304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19" y="4768796"/>
            <a:ext cx="613047" cy="613047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10" y="4744553"/>
            <a:ext cx="613047" cy="6130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64" y="2975798"/>
            <a:ext cx="613579" cy="613579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5460375" y="2116282"/>
            <a:ext cx="1680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Alinear objetivos estratégicos y objetivos PI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ángulo 40"/>
          <p:cNvSpPr/>
          <p:nvPr/>
        </p:nvSpPr>
        <p:spPr>
          <a:xfrm>
            <a:off x="7876857" y="2030502"/>
            <a:ext cx="172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Conocer y transmitir el contexto organizacional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881171" y="2419613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/>
          <p:cNvGrpSpPr/>
          <p:nvPr/>
        </p:nvGrpSpPr>
        <p:grpSpPr>
          <a:xfrm>
            <a:off x="4227185" y="2698264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167286" y="2685753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6808187" y="2698264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95534" y="2446466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  <a:endParaRPr lang="es-CO" sz="3600" b="1" dirty="0" smtClean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377"/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</a:t>
              </a:r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890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740" y="2816918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732" y="2811783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54" y="2811783"/>
            <a:ext cx="321878" cy="321878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>
            <a:off x="1401068" y="2670261"/>
            <a:ext cx="1560989" cy="1055972"/>
            <a:chOff x="1757516" y="591673"/>
            <a:chExt cx="1560989" cy="1055972"/>
          </a:xfrm>
        </p:grpSpPr>
        <p:sp>
          <p:nvSpPr>
            <p:cNvPr id="23" name="Rectángulo redondeado 22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1" name="Imagen 30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69" y="2764907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256186" y="124323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294183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Business </a:t>
              </a:r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owner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715536" y="1491035"/>
            <a:ext cx="3610181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</a:p>
          <a:p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Transmite información de una forma clara, se asegura que todos entiendan </a:t>
            </a:r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 necesidades y visión del valor del negocio</a:t>
            </a:r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715536" y="3064329"/>
            <a:ext cx="36101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Decisión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Posee poder de decisión, que contribuyen a asegurar la entrega de valor al negocio</a:t>
            </a:r>
            <a:r>
              <a:rPr lang="es-ES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4761027" y="1370104"/>
            <a:ext cx="302671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</a:t>
            </a:r>
          </a:p>
          <a:p>
            <a:pPr algn="just"/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era guiando al equipo a entregar incrementos de valor que satisfaga las necesidades del negocio y del mercado 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4499926" y="1229574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4761027" y="3155208"/>
            <a:ext cx="313105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Visión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objetivos claros que van alineados con las necesidades y expectativas de la organización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349684" y="1370104"/>
            <a:ext cx="361018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Proyección</a:t>
            </a:r>
          </a:p>
          <a:p>
            <a:pPr algn="just"/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claro el camino que se debe recorrer para alcanzar las metas trazadas en la visión del negocio.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8120882" y="1360091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349683" y="3155208"/>
            <a:ext cx="3610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Negociador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Posee la capacidad de llegar a acuerdos con el equipo, basándose tanto en los beneficios organizacionales como del equipo</a:t>
            </a:r>
          </a:p>
        </p:txBody>
      </p: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10051</TotalTime>
  <Words>409</Words>
  <Application>Microsoft Office PowerPoint</Application>
  <PresentationFormat>Panorámica</PresentationFormat>
  <Paragraphs>74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Business Owner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114</cp:revision>
  <dcterms:created xsi:type="dcterms:W3CDTF">2018-12-09T13:24:54Z</dcterms:created>
  <dcterms:modified xsi:type="dcterms:W3CDTF">2019-01-31T14:33:18Z</dcterms:modified>
</cp:coreProperties>
</file>